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5217E9-E5C6-4756-8573-F9F081FB1357}" v="3" dt="2025-02-26T10:12:36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7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019D5C09-0D27-42C6-AA4A-C87EC413E353}"/>
    <pc:docChg chg="modSld">
      <pc:chgData name="Shaji Varghese" userId="b6635ce32d741a41" providerId="LiveId" clId="{019D5C09-0D27-42C6-AA4A-C87EC413E353}" dt="2025-02-26T20:14:39.817" v="0"/>
      <pc:docMkLst>
        <pc:docMk/>
      </pc:docMkLst>
      <pc:sldChg chg="modSp mod">
        <pc:chgData name="Shaji Varghese" userId="b6635ce32d741a41" providerId="LiveId" clId="{019D5C09-0D27-42C6-AA4A-C87EC413E353}" dt="2025-02-26T20:14:39.817" v="0"/>
        <pc:sldMkLst>
          <pc:docMk/>
          <pc:sldMk cId="4078924740" sldId="262"/>
        </pc:sldMkLst>
        <pc:spChg chg="mod">
          <ac:chgData name="Shaji Varghese" userId="b6635ce32d741a41" providerId="LiveId" clId="{019D5C09-0D27-42C6-AA4A-C87EC413E353}" dt="2025-02-26T20:14:39.817" v="0"/>
          <ac:spMkLst>
            <pc:docMk/>
            <pc:sldMk cId="4078924740" sldId="262"/>
            <ac:spMk id="2" creationId="{0D631463-BB84-1879-768B-1CC4EA33C0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01D53-D325-3536-6EFE-0198D1FFD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1EF63-3A7B-8046-5612-D1479652F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051C3-296C-AC2F-7885-B677C048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65CC8-7210-85F8-3DF5-BFBF77FC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6D15F-C625-AB6E-EB53-B6E6A9D67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4991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F0C54-F41F-4451-C61C-8378BEA6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81768-FB39-ABF4-CCCB-4EE8F7585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0D96-D020-7010-F08D-EA0C165E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97A13-E819-EE71-71DA-B1F64B3E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CEF58-172D-BF7E-9E39-EA0E04E78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326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92882-A06E-2957-43B4-FDD4B311A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59B06-7612-51BE-88DA-2F743D9D9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44D68-82CF-A68E-7DCD-4A7F459C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CBF94-8ECA-3146-A7AB-92575A82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DA3F2-D7A4-137C-1DB6-07F2D4EA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2543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F670C-F6A7-BE2D-6114-9C241BF5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85CC6-3426-6649-C4EA-D123B663D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9C674-55D6-3A27-6508-3830CE87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D1B98-DA5F-39B9-7C26-DD09A624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5A3E1-F7BF-932F-900A-6A49C2ED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9521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88EA-49B3-A898-0291-DA1C90A1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1E6E5-6B10-1E5A-1F71-B97ECB702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0B62E-D27E-4F27-7D55-1D65F8F6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7EBB-F145-F875-0A9F-CBDFD560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310B2-C2E9-CEAD-06E2-2681DFF0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8012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D0D4-0422-89C3-7D7B-D45F70EB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FBBEA-B8CB-0569-34ED-24AC45281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E2A3F-DABD-5917-DD6F-B80396185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1D13B-AC76-0852-8893-53C7F769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12A19-4DF4-5BAE-A2A1-411FE41A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83C9C-1A4B-866D-103D-A4F55727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513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447D-9DEA-29F1-80E7-CCE742B05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0E93B-1F1E-33E7-4E8A-AFFA5B37A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94D6E-9060-A402-3D5C-A2AC209A5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5473CC-7BD5-36B3-BCA0-225451532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6930B-6916-27F2-4B17-548724FF0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EBC3C-023A-CA5E-A596-E95733A7F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87D1D9-5E93-BD14-7E76-FA210284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49957-6ABD-4E5B-57F7-00A8F005E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815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6E63-74B1-B8D0-E715-94437A5D8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1A4B4-4FE0-6658-9B79-BF0ABF6A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249D1-59A5-D3F6-7507-CA026B1F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B725E-2481-6B00-BC88-4ABE4976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102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9FCFB-56A1-17C2-5D04-4B5C7DFB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E2177C-2C15-7336-E415-0DB602B8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F63C2-B5EE-1404-8011-26F9CBDC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9472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26D7-0BAD-ED3A-6AF5-A93A83247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29585-B875-D842-8045-EF3F1CC20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E3694-6ED1-B743-6F23-E6E38DEE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3EFAC-13AD-FBC7-02AF-0395E8A7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4546F-07FC-85A3-D454-ED4DB84B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E4934-DFB1-0535-D1D1-E3615F76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6539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C687-85B2-7570-5122-0692C3F4C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84A4F5-CD2E-F9E2-6B72-839F988BE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4C9AD-69FB-3843-FAF2-C620273F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7D397-0F2E-E6AB-58DF-329B5A30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3538E-F1AF-4D3A-3002-058E324F6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D408E-4B7B-2739-EABE-BE767988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207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31ED31-7D78-B513-5424-7C4DD074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B767B-EF53-28C4-CD76-7B36AD776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F2F9C-6F9C-C9DC-1C3D-5169EC4BA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DCD0B5-CFB9-4F86-A742-F958248B420B}" type="datetimeFigureOut">
              <a:rPr lang="en-AE" smtClean="0"/>
              <a:t>27/02/2025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FB5E-404E-C90F-7767-34A17BEC5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547A-9565-CB72-029E-F3EEAD32C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193F4-4156-489E-B851-CD648F0E624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0255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CBC5-5FF9-674C-9BD3-FA3D91B48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585419" cy="368476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200" b="1" dirty="0"/>
              <a:t>സത്യസഭാപതി യേശുവേ! </a:t>
            </a:r>
            <a:br>
              <a:rPr lang="en-US" sz="3200" b="1" dirty="0"/>
            </a:br>
            <a:r>
              <a:rPr lang="ml-IN" sz="3200" b="1" dirty="0"/>
              <a:t>നിത്യം ജയിക്ക കൃപാനിധേ!</a:t>
            </a:r>
            <a:br>
              <a:rPr lang="ml-IN" sz="3200" b="1" dirty="0"/>
            </a:br>
            <a:r>
              <a:rPr lang="ml-IN" sz="3200" b="1" dirty="0"/>
              <a:t>സ്തുത്യര്‍ഹമായ നിന്‍ നാമത്തെ </a:t>
            </a:r>
            <a:br>
              <a:rPr lang="en-US" sz="3200" b="1" dirty="0"/>
            </a:br>
            <a:r>
              <a:rPr lang="ml-IN" sz="3200" b="1" dirty="0"/>
              <a:t>മര്‍ത്യരെല്ലാം ഭജിച്ചിടട്ടെ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0401BA-B879-CB95-EC02-0901FE12E1FA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Sathyasabhaapathi</a:t>
            </a:r>
            <a:r>
              <a:rPr lang="en-US" sz="4000" i="1" dirty="0"/>
              <a:t> </a:t>
            </a:r>
            <a:r>
              <a:rPr lang="en-US" sz="4000" i="1" dirty="0" err="1"/>
              <a:t>yeshuve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Nithyam</a:t>
            </a:r>
            <a:r>
              <a:rPr lang="en-US" sz="4000" i="1" dirty="0"/>
              <a:t> </a:t>
            </a:r>
            <a:r>
              <a:rPr lang="en-US" sz="4000" i="1" dirty="0" err="1"/>
              <a:t>jaikka</a:t>
            </a:r>
            <a:r>
              <a:rPr lang="en-US" sz="4000" i="1" dirty="0"/>
              <a:t> </a:t>
            </a:r>
            <a:r>
              <a:rPr lang="en-US" sz="4000" i="1" dirty="0" err="1"/>
              <a:t>krupaanidhe</a:t>
            </a:r>
            <a:endParaRPr lang="en-US" sz="4000" i="1" dirty="0"/>
          </a:p>
          <a:p>
            <a:r>
              <a:rPr lang="en-US" sz="4000" i="1" dirty="0" err="1"/>
              <a:t>Sthuthyarhamaaya</a:t>
            </a:r>
            <a:r>
              <a:rPr lang="en-US" sz="4000" i="1" dirty="0"/>
              <a:t> </a:t>
            </a:r>
            <a:r>
              <a:rPr lang="en-US" sz="4000" i="1" dirty="0" err="1"/>
              <a:t>nin</a:t>
            </a:r>
            <a:r>
              <a:rPr lang="en-US" sz="4000" i="1" dirty="0"/>
              <a:t> </a:t>
            </a:r>
            <a:r>
              <a:rPr lang="en-US" sz="4000" i="1" dirty="0" err="1"/>
              <a:t>naamathe</a:t>
            </a:r>
            <a:endParaRPr lang="en-US" sz="4000" i="1" dirty="0"/>
          </a:p>
          <a:p>
            <a:r>
              <a:rPr lang="en-US" sz="4000" i="1" dirty="0" err="1"/>
              <a:t>Marthyarellaam</a:t>
            </a:r>
            <a:r>
              <a:rPr lang="en-US" sz="4000" i="1" dirty="0"/>
              <a:t> </a:t>
            </a:r>
            <a:r>
              <a:rPr lang="en-US" sz="4000" i="1" dirty="0" err="1"/>
              <a:t>bhajichidatte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94400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FE3C8-CE14-02D7-C51D-C9C988FB7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D659-497C-D88D-3D20-D83650170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5854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200" b="1" dirty="0"/>
              <a:t>സീമയറ്റുള്ള നിന്‍ പ്രേമവും </a:t>
            </a:r>
            <a:br>
              <a:rPr lang="en-US" sz="3200" b="1" dirty="0"/>
            </a:br>
            <a:r>
              <a:rPr lang="ml-IN" sz="3200" b="1" dirty="0"/>
              <a:t>ആമയം നീക്കും പ്രസാദവും</a:t>
            </a:r>
            <a:br>
              <a:rPr lang="ml-IN" sz="3200" b="1" dirty="0"/>
            </a:br>
            <a:r>
              <a:rPr lang="ml-IN" sz="3200" b="1" dirty="0"/>
              <a:t>ഭൂമയര്‍ കണ്ടു തൃപ്പാദത്തില്‍ </a:t>
            </a:r>
            <a:br>
              <a:rPr lang="en-US" sz="3200" b="1" dirty="0"/>
            </a:br>
            <a:r>
              <a:rPr lang="ml-IN" sz="3200" b="1" dirty="0"/>
              <a:t>താമസമെന്യേ വീണിടട്ടെ</a:t>
            </a:r>
            <a:br>
              <a:rPr lang="en-US" sz="3200" b="1" dirty="0"/>
            </a:br>
            <a:r>
              <a:rPr lang="en-US" sz="2400" b="1" dirty="0"/>
              <a:t>	</a:t>
            </a:r>
            <a:r>
              <a:rPr lang="ml-IN" sz="2400" b="1" dirty="0"/>
              <a:t>സത്യസഭാപതി യേശുവേ!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EFFF05-757F-E2C3-2777-1BB88A06A5C5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Seemayattulla</a:t>
            </a:r>
            <a:r>
              <a:rPr lang="en-US" sz="4000" dirty="0"/>
              <a:t> </a:t>
            </a:r>
            <a:r>
              <a:rPr lang="en-US" sz="4000" dirty="0" err="1"/>
              <a:t>ninpremavum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Aamayam</a:t>
            </a:r>
            <a:r>
              <a:rPr lang="en-US" sz="4000" dirty="0"/>
              <a:t> </a:t>
            </a:r>
            <a:r>
              <a:rPr lang="en-US" sz="4000" dirty="0" err="1"/>
              <a:t>neekkum</a:t>
            </a:r>
            <a:r>
              <a:rPr lang="en-US" sz="4000" dirty="0"/>
              <a:t> </a:t>
            </a:r>
            <a:r>
              <a:rPr lang="en-US" sz="4000" dirty="0" err="1"/>
              <a:t>prasaadavum</a:t>
            </a:r>
            <a:endParaRPr lang="en-US" sz="4000" dirty="0"/>
          </a:p>
          <a:p>
            <a:pPr algn="l"/>
            <a:r>
              <a:rPr lang="en-US" sz="4000" dirty="0" err="1"/>
              <a:t>Bhumayer</a:t>
            </a:r>
            <a:r>
              <a:rPr lang="en-US" sz="4000" dirty="0"/>
              <a:t> </a:t>
            </a:r>
            <a:r>
              <a:rPr lang="en-US" sz="4000" dirty="0" err="1"/>
              <a:t>kandu</a:t>
            </a:r>
            <a:r>
              <a:rPr lang="en-US" sz="4000" dirty="0"/>
              <a:t> </a:t>
            </a:r>
            <a:r>
              <a:rPr lang="en-US" sz="4000" dirty="0" err="1"/>
              <a:t>thruppaadathil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Thaamasamenye</a:t>
            </a:r>
            <a:r>
              <a:rPr lang="en-US" sz="4000" dirty="0"/>
              <a:t> </a:t>
            </a:r>
            <a:r>
              <a:rPr lang="en-US" sz="4000" dirty="0" err="1"/>
              <a:t>veenidatte</a:t>
            </a:r>
            <a:endParaRPr lang="en-US" sz="4000" dirty="0"/>
          </a:p>
          <a:p>
            <a:pPr algn="l"/>
            <a:r>
              <a:rPr lang="en-US" sz="4000" dirty="0"/>
              <a:t>	</a:t>
            </a:r>
            <a:r>
              <a:rPr lang="en-US" sz="3200" i="1" dirty="0" err="1"/>
              <a:t>Sathyasabhaapathi</a:t>
            </a:r>
            <a:r>
              <a:rPr lang="en-US" sz="3200" i="1" dirty="0"/>
              <a:t> </a:t>
            </a:r>
            <a:r>
              <a:rPr lang="en-US" sz="3200" i="1" dirty="0" err="1"/>
              <a:t>yeshuve</a:t>
            </a:r>
            <a:r>
              <a:rPr lang="en-US" sz="3200" i="1" dirty="0"/>
              <a:t> 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58642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A8346-5600-06E4-83FB-B509F6CF59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1463-BB84-1879-768B-1CC4EA33C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443584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200" b="1" dirty="0"/>
              <a:t>ക്ഷീണിച്ച നിന്നവകാശമീ</a:t>
            </a:r>
            <a:br>
              <a:rPr lang="en-US" sz="3200" b="1" dirty="0"/>
            </a:br>
            <a:r>
              <a:rPr lang="ml-IN" sz="3200" b="1" dirty="0"/>
              <a:t>ക്ഷോണിയിലെങ്ങുമുണര്‍ന്നിടാന്‍</a:t>
            </a:r>
            <a:br>
              <a:rPr lang="ml-IN" sz="3200" b="1" dirty="0"/>
            </a:br>
            <a:r>
              <a:rPr lang="ml-IN" sz="3200" b="1" dirty="0"/>
              <a:t>ആണിപ്പഴുതുളള പാണിയാല്‍</a:t>
            </a:r>
            <a:r>
              <a:rPr lang="en-US" sz="3200" b="1" dirty="0"/>
              <a:t> </a:t>
            </a:r>
            <a:r>
              <a:rPr lang="ml-IN" sz="3200" b="1" dirty="0"/>
              <a:t>പ്രീണിച്ചനുഗ്രഹിക്കേണമേ</a:t>
            </a:r>
            <a:br>
              <a:rPr lang="en-US" sz="3200" b="1" dirty="0"/>
            </a:br>
            <a:r>
              <a:rPr lang="en-US" sz="2400" b="1" dirty="0"/>
              <a:t>	</a:t>
            </a:r>
            <a:r>
              <a:rPr lang="ml-IN" sz="2400" b="1" dirty="0"/>
              <a:t>സത്യസഭാപതി യേശുവേ!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AE0FAF-A0F3-E74B-AB1C-26E4AB422B19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Ksheenicha</a:t>
            </a:r>
            <a:r>
              <a:rPr lang="en-US" sz="4000" dirty="0"/>
              <a:t> </a:t>
            </a:r>
            <a:r>
              <a:rPr lang="en-US" sz="4000" dirty="0" err="1"/>
              <a:t>ninn-avaakashamee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Shoniyilengum</a:t>
            </a:r>
            <a:r>
              <a:rPr lang="en-US" sz="4000" dirty="0"/>
              <a:t> </a:t>
            </a:r>
            <a:r>
              <a:rPr lang="en-US" sz="4000" dirty="0" err="1"/>
              <a:t>unarnnidaan</a:t>
            </a:r>
            <a:endParaRPr lang="en-US" sz="4000" dirty="0"/>
          </a:p>
          <a:p>
            <a:pPr algn="l"/>
            <a:r>
              <a:rPr lang="en-US" sz="4000" dirty="0" err="1"/>
              <a:t>Aanippazhuthulla</a:t>
            </a:r>
            <a:r>
              <a:rPr lang="en-US" sz="4000" dirty="0"/>
              <a:t> </a:t>
            </a:r>
            <a:r>
              <a:rPr lang="en-US" sz="4000" dirty="0" err="1"/>
              <a:t>paaniyal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Preenich</a:t>
            </a:r>
            <a:r>
              <a:rPr lang="en-US" sz="4000" dirty="0"/>
              <a:t> </a:t>
            </a:r>
            <a:r>
              <a:rPr lang="en-US" sz="4000" dirty="0" err="1"/>
              <a:t>anugrahikkename</a:t>
            </a:r>
            <a:endParaRPr lang="en-US" sz="4400" dirty="0"/>
          </a:p>
          <a:p>
            <a:pPr algn="l"/>
            <a:r>
              <a:rPr lang="en-US" sz="4400" dirty="0"/>
              <a:t>	</a:t>
            </a:r>
            <a:r>
              <a:rPr lang="en-US" sz="3200" i="1" dirty="0" err="1"/>
              <a:t>Sathyasabhaapathi</a:t>
            </a:r>
            <a:r>
              <a:rPr lang="en-US" sz="3200" i="1" dirty="0"/>
              <a:t> </a:t>
            </a:r>
            <a:r>
              <a:rPr lang="en-US" sz="3200" i="1" dirty="0" err="1"/>
              <a:t>yeshuve</a:t>
            </a:r>
            <a:r>
              <a:rPr lang="en-US" sz="3200" i="1" dirty="0"/>
              <a:t>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407892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56DAF-51C8-5732-7CAC-A4F0F8764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3EF6B-9A3E-ABCC-440B-2DA1F0E9F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443584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200" b="1" dirty="0"/>
              <a:t>മന്ദമായ് നല്ലിളം പുല്ലില്‍ വീഴുന്ന </a:t>
            </a:r>
            <a:br>
              <a:rPr lang="en-US" sz="3200" b="1" dirty="0"/>
            </a:br>
            <a:r>
              <a:rPr lang="ml-IN" sz="3200" b="1" dirty="0"/>
              <a:t>ഹിമകണസന്നിഭം</a:t>
            </a:r>
            <a:br>
              <a:rPr lang="ml-IN" sz="3200" b="1" dirty="0"/>
            </a:br>
            <a:r>
              <a:rPr lang="ml-IN" sz="3200" b="1" dirty="0"/>
              <a:t>സുന്ദരമാം മൊഴി ജീവന്നാനന്ദം </a:t>
            </a:r>
            <a:br>
              <a:rPr lang="en-US" sz="3200" b="1" dirty="0"/>
            </a:br>
            <a:r>
              <a:rPr lang="ml-IN" sz="3200" b="1" dirty="0"/>
              <a:t>വളര്‍ത്തട്ടെ ഞങ്ങളില്‍</a:t>
            </a:r>
            <a:br>
              <a:rPr lang="en-US" sz="3200" b="1" dirty="0"/>
            </a:br>
            <a:r>
              <a:rPr lang="en-US" sz="2400" b="1" dirty="0"/>
              <a:t>	</a:t>
            </a:r>
            <a:r>
              <a:rPr lang="ml-IN" sz="2400" b="1" dirty="0"/>
              <a:t>സത്യസഭാപതി യേശുവേ!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AECC75E-D198-DB16-2558-FE18FCFAA732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Mandamaay</a:t>
            </a:r>
            <a:r>
              <a:rPr lang="en-US" sz="4000" dirty="0"/>
              <a:t> </a:t>
            </a:r>
            <a:r>
              <a:rPr lang="en-US" sz="4000" dirty="0" err="1"/>
              <a:t>nallilam</a:t>
            </a:r>
            <a:r>
              <a:rPr lang="en-US" sz="4000" dirty="0"/>
              <a:t> </a:t>
            </a:r>
            <a:r>
              <a:rPr lang="en-US" sz="4000" dirty="0" err="1"/>
              <a:t>pullil</a:t>
            </a:r>
            <a:r>
              <a:rPr lang="en-US" sz="4000" dirty="0"/>
              <a:t> </a:t>
            </a:r>
            <a:r>
              <a:rPr lang="en-US" sz="4000" dirty="0" err="1"/>
              <a:t>veezh</a:t>
            </a:r>
            <a:r>
              <a:rPr lang="en-US" sz="4000" dirty="0"/>
              <a:t>-</a:t>
            </a:r>
          </a:p>
          <a:p>
            <a:pPr algn="l"/>
            <a:r>
              <a:rPr lang="en-US" sz="4000" dirty="0"/>
              <a:t>Unna </a:t>
            </a:r>
            <a:r>
              <a:rPr lang="en-US" sz="4000" dirty="0" err="1"/>
              <a:t>himakana</a:t>
            </a:r>
            <a:r>
              <a:rPr lang="en-US" sz="4000" dirty="0"/>
              <a:t> </a:t>
            </a:r>
            <a:r>
              <a:rPr lang="en-US" sz="4000" dirty="0" err="1"/>
              <a:t>sannibham</a:t>
            </a:r>
            <a:endParaRPr lang="en-US" sz="4000" dirty="0"/>
          </a:p>
          <a:p>
            <a:pPr algn="l"/>
            <a:r>
              <a:rPr lang="en-US" sz="4000" dirty="0" err="1"/>
              <a:t>Sundaramaam</a:t>
            </a:r>
            <a:r>
              <a:rPr lang="en-US" sz="4000" dirty="0"/>
              <a:t> </a:t>
            </a:r>
            <a:r>
              <a:rPr lang="en-US" sz="4000" dirty="0" err="1"/>
              <a:t>mozhi-jeevannaa</a:t>
            </a:r>
            <a:r>
              <a:rPr lang="en-US" sz="4000" dirty="0"/>
              <a:t>-</a:t>
            </a:r>
          </a:p>
          <a:p>
            <a:pPr algn="l"/>
            <a:r>
              <a:rPr lang="en-US" sz="4000" dirty="0" err="1"/>
              <a:t>Nandam</a:t>
            </a:r>
            <a:r>
              <a:rPr lang="en-US" sz="4000" dirty="0"/>
              <a:t> </a:t>
            </a:r>
            <a:r>
              <a:rPr lang="en-US" sz="4000" dirty="0" err="1"/>
              <a:t>valarthatte</a:t>
            </a:r>
            <a:r>
              <a:rPr lang="en-US" sz="4000" dirty="0"/>
              <a:t> </a:t>
            </a:r>
            <a:r>
              <a:rPr lang="en-US" sz="4000" dirty="0" err="1"/>
              <a:t>njangalil</a:t>
            </a:r>
            <a:endParaRPr lang="en-US" sz="4000" dirty="0"/>
          </a:p>
          <a:p>
            <a:pPr algn="l"/>
            <a:r>
              <a:rPr lang="en-US" sz="4000" i="1" dirty="0"/>
              <a:t>	</a:t>
            </a:r>
            <a:r>
              <a:rPr lang="en-US" sz="3200" i="1" dirty="0" err="1"/>
              <a:t>Sathyasabhaapathi</a:t>
            </a:r>
            <a:r>
              <a:rPr lang="en-US" sz="3200" i="1" dirty="0"/>
              <a:t> </a:t>
            </a:r>
            <a:r>
              <a:rPr lang="en-US" sz="3200" i="1" dirty="0" err="1"/>
              <a:t>yeshuve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27605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A5DBD-8B8F-97AC-240E-8F67DE7D2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13F90-0085-5D8E-EABE-3C35B450B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443584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200" b="1" dirty="0"/>
              <a:t>ലെബാനോനിന്‍റെ മഹത്ത്വവും </a:t>
            </a:r>
            <a:br>
              <a:rPr lang="en-US" sz="3200" b="1" dirty="0"/>
            </a:br>
            <a:r>
              <a:rPr lang="ml-IN" sz="3200" b="1" dirty="0"/>
              <a:t>കര്‍മ്മേലിന്‍ സല്‍ഫലപൂര്‍ത്തിയും</a:t>
            </a:r>
            <a:br>
              <a:rPr lang="ml-IN" sz="3200" b="1" dirty="0"/>
            </a:br>
            <a:r>
              <a:rPr lang="ml-IN" sz="3200" b="1" dirty="0"/>
              <a:t>ശാരോന്‍ഗിരിയുടെ ശോഭയും </a:t>
            </a:r>
            <a:br>
              <a:rPr lang="en-US" sz="3200" b="1" dirty="0"/>
            </a:br>
            <a:r>
              <a:rPr lang="ml-IN" sz="3200" b="1" dirty="0"/>
              <a:t>നിന്‍ജനത്തിനു നല്‍കേണമേ</a:t>
            </a:r>
            <a:br>
              <a:rPr lang="en-US" sz="3200" b="1" dirty="0"/>
            </a:br>
            <a:r>
              <a:rPr lang="en-US" sz="2400" b="1" dirty="0"/>
              <a:t>	</a:t>
            </a:r>
            <a:r>
              <a:rPr lang="ml-IN" sz="2400" b="1" dirty="0"/>
              <a:t>സത്യസഭാപതി യേശുവേ!</a:t>
            </a:r>
            <a:endParaRPr lang="ml-IN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4DAFE-6CD3-00E7-22F9-B3C60DA8921A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Labaanoninte</a:t>
            </a:r>
            <a:r>
              <a:rPr lang="en-US" sz="4000" dirty="0"/>
              <a:t> </a:t>
            </a:r>
            <a:r>
              <a:rPr lang="en-US" sz="4000" dirty="0" err="1"/>
              <a:t>mahathwavum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Karmmelin</a:t>
            </a:r>
            <a:r>
              <a:rPr lang="en-US" sz="4000" dirty="0"/>
              <a:t> </a:t>
            </a:r>
            <a:r>
              <a:rPr lang="en-US" sz="4000" dirty="0" err="1"/>
              <a:t>salphala</a:t>
            </a:r>
            <a:r>
              <a:rPr lang="en-US" sz="4000" dirty="0"/>
              <a:t> </a:t>
            </a:r>
            <a:r>
              <a:rPr lang="en-US" sz="4000" dirty="0" err="1"/>
              <a:t>poorthiyum</a:t>
            </a:r>
            <a:endParaRPr lang="en-US" sz="4000" dirty="0"/>
          </a:p>
          <a:p>
            <a:pPr algn="l"/>
            <a:r>
              <a:rPr lang="en-US" sz="4000" dirty="0" err="1"/>
              <a:t>Shaaron</a:t>
            </a:r>
            <a:r>
              <a:rPr lang="en-US" sz="4000" dirty="0"/>
              <a:t> </a:t>
            </a:r>
            <a:r>
              <a:rPr lang="en-US" sz="4000" dirty="0" err="1"/>
              <a:t>giriyude</a:t>
            </a:r>
            <a:r>
              <a:rPr lang="en-US" sz="4000" dirty="0"/>
              <a:t> </a:t>
            </a:r>
            <a:r>
              <a:rPr lang="en-US" sz="4000" dirty="0" err="1"/>
              <a:t>shobhayum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Nin </a:t>
            </a:r>
            <a:r>
              <a:rPr lang="en-US" sz="4000" dirty="0" err="1"/>
              <a:t>janathinu</a:t>
            </a:r>
            <a:r>
              <a:rPr lang="en-US" sz="4000" dirty="0"/>
              <a:t> </a:t>
            </a:r>
            <a:r>
              <a:rPr lang="en-US" sz="4000" dirty="0" err="1"/>
              <a:t>nalkename</a:t>
            </a:r>
            <a:endParaRPr lang="en-US" sz="4000" dirty="0"/>
          </a:p>
          <a:p>
            <a:pPr algn="l"/>
            <a:r>
              <a:rPr lang="en-US" sz="3200" dirty="0"/>
              <a:t>	</a:t>
            </a:r>
            <a:r>
              <a:rPr lang="en-US" sz="3200" i="1" dirty="0" err="1"/>
              <a:t>Sathyasabhaapathi</a:t>
            </a:r>
            <a:r>
              <a:rPr lang="en-US" sz="3200" i="1" dirty="0"/>
              <a:t> </a:t>
            </a:r>
            <a:r>
              <a:rPr lang="en-US" sz="3200" i="1" dirty="0" err="1"/>
              <a:t>yeshuve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8828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43947-A453-54E5-1099-65422B66F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888C1-E622-F11F-4D9E-7FCE28C32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443584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200" b="1" dirty="0"/>
              <a:t>ഭംഗമില്ലാത്ത പ്രത്യാശയില്‍ </a:t>
            </a:r>
            <a:br>
              <a:rPr lang="en-US" sz="3200" b="1" dirty="0"/>
            </a:br>
            <a:r>
              <a:rPr lang="ml-IN" sz="3200" b="1" dirty="0"/>
              <a:t>തുംഗമോദേനയിജ്ജീവിത-</a:t>
            </a:r>
            <a:br>
              <a:rPr lang="ml-IN" sz="3200" b="1" dirty="0"/>
            </a:br>
            <a:r>
              <a:rPr lang="ml-IN" sz="3200" b="1" dirty="0"/>
              <a:t>രംഗം സുമംഗളമാക്കുവാന്‍ </a:t>
            </a:r>
            <a:br>
              <a:rPr lang="en-US" sz="3200" b="1" dirty="0"/>
            </a:br>
            <a:r>
              <a:rPr lang="ml-IN" sz="3200" b="1" dirty="0"/>
              <a:t>സംഗതിയാക്കുക നായക!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33DCC1-7953-1B19-93CB-D870AAD8EE9D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Bhangamillaatha</a:t>
            </a:r>
            <a:r>
              <a:rPr lang="en-US" sz="4000" dirty="0"/>
              <a:t> </a:t>
            </a:r>
            <a:r>
              <a:rPr lang="en-US" sz="4000" dirty="0" err="1"/>
              <a:t>prathyaashayil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Thungamodenayi</a:t>
            </a:r>
            <a:r>
              <a:rPr lang="en-US" sz="4000" dirty="0"/>
              <a:t> </a:t>
            </a:r>
            <a:r>
              <a:rPr lang="en-US" sz="4000" dirty="0" err="1"/>
              <a:t>jeevitha</a:t>
            </a:r>
            <a:r>
              <a:rPr lang="en-US" sz="4000" dirty="0"/>
              <a:t>-</a:t>
            </a:r>
          </a:p>
          <a:p>
            <a:pPr algn="l"/>
            <a:r>
              <a:rPr lang="en-US" sz="4000" dirty="0" err="1"/>
              <a:t>Rangam</a:t>
            </a:r>
            <a:r>
              <a:rPr lang="en-US" sz="4000" dirty="0"/>
              <a:t> </a:t>
            </a:r>
            <a:r>
              <a:rPr lang="en-US" sz="4000" dirty="0" err="1"/>
              <a:t>sumangalam</a:t>
            </a:r>
            <a:r>
              <a:rPr lang="en-US" sz="4000" dirty="0"/>
              <a:t> </a:t>
            </a:r>
            <a:r>
              <a:rPr lang="en-US" sz="4000" dirty="0" err="1"/>
              <a:t>aakkuvaan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Sangathi</a:t>
            </a:r>
            <a:r>
              <a:rPr lang="en-US" sz="4000" dirty="0"/>
              <a:t> </a:t>
            </a:r>
            <a:r>
              <a:rPr lang="en-US" sz="4000" dirty="0" err="1"/>
              <a:t>aakkuka</a:t>
            </a:r>
            <a:r>
              <a:rPr lang="en-US" sz="4000" dirty="0"/>
              <a:t> </a:t>
            </a:r>
            <a:r>
              <a:rPr lang="en-US" sz="4000" dirty="0" err="1"/>
              <a:t>naayaka</a:t>
            </a:r>
            <a:r>
              <a:rPr lang="en-US" sz="4000" dirty="0"/>
              <a:t>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0860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7F8BB-279C-A4E1-CE3B-36D4EEE46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E5267-4998-3691-EFFA-CE5437956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208" y="0"/>
            <a:ext cx="11585419" cy="368476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200" b="1" dirty="0"/>
              <a:t>സത്യസഭാപതി യേശുവേ! </a:t>
            </a:r>
            <a:br>
              <a:rPr lang="en-US" sz="3200" b="1" dirty="0"/>
            </a:br>
            <a:r>
              <a:rPr lang="ml-IN" sz="3200" b="1" dirty="0"/>
              <a:t>നിത്യം ജയിക്ക കൃപാനിധേ!</a:t>
            </a:r>
            <a:br>
              <a:rPr lang="ml-IN" sz="3200" b="1" dirty="0"/>
            </a:br>
            <a:r>
              <a:rPr lang="ml-IN" sz="3200" b="1" dirty="0"/>
              <a:t>സ്തുത്യര്‍ഹമായ നിന്‍ നാമത്തെ </a:t>
            </a:r>
            <a:br>
              <a:rPr lang="en-US" sz="3200" b="1" dirty="0"/>
            </a:br>
            <a:r>
              <a:rPr lang="ml-IN" sz="3200" b="1" dirty="0"/>
              <a:t>മര്‍ത്യരെല്ലാം ഭജിച്ചിടട്ടെ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597E13C-8ED0-5028-BEE2-F94FD7B61452}"/>
              </a:ext>
            </a:extLst>
          </p:cNvPr>
          <p:cNvSpPr txBox="1">
            <a:spLocks/>
          </p:cNvSpPr>
          <p:nvPr/>
        </p:nvSpPr>
        <p:spPr>
          <a:xfrm>
            <a:off x="374208" y="3757188"/>
            <a:ext cx="11585419" cy="3100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Sathyasabhaapathi</a:t>
            </a:r>
            <a:r>
              <a:rPr lang="en-US" sz="4000" i="1" dirty="0"/>
              <a:t> </a:t>
            </a:r>
            <a:r>
              <a:rPr lang="en-US" sz="4000" i="1" dirty="0" err="1"/>
              <a:t>yeshuve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Nithyam</a:t>
            </a:r>
            <a:r>
              <a:rPr lang="en-US" sz="4000" i="1" dirty="0"/>
              <a:t> </a:t>
            </a:r>
            <a:r>
              <a:rPr lang="en-US" sz="4000" i="1" dirty="0" err="1"/>
              <a:t>jaikka</a:t>
            </a:r>
            <a:r>
              <a:rPr lang="en-US" sz="4000" i="1" dirty="0"/>
              <a:t> </a:t>
            </a:r>
            <a:r>
              <a:rPr lang="en-US" sz="4000" i="1" dirty="0" err="1"/>
              <a:t>krupaanidhe</a:t>
            </a:r>
            <a:endParaRPr lang="en-US" sz="4000" i="1" dirty="0"/>
          </a:p>
          <a:p>
            <a:r>
              <a:rPr lang="en-US" sz="4000" i="1" dirty="0" err="1"/>
              <a:t>Sthuthyarhamaaya</a:t>
            </a:r>
            <a:r>
              <a:rPr lang="en-US" sz="4000" i="1" dirty="0"/>
              <a:t> </a:t>
            </a:r>
            <a:r>
              <a:rPr lang="en-US" sz="4000" i="1" dirty="0" err="1"/>
              <a:t>nin</a:t>
            </a:r>
            <a:r>
              <a:rPr lang="en-US" sz="4000" i="1" dirty="0"/>
              <a:t> </a:t>
            </a:r>
            <a:r>
              <a:rPr lang="en-US" sz="4000" i="1" dirty="0" err="1"/>
              <a:t>naamathe</a:t>
            </a:r>
            <a:endParaRPr lang="en-US" sz="4000" i="1" dirty="0"/>
          </a:p>
          <a:p>
            <a:r>
              <a:rPr lang="en-US" sz="4000" i="1" dirty="0" err="1"/>
              <a:t>Marthyarellaam</a:t>
            </a:r>
            <a:r>
              <a:rPr lang="en-US" sz="4000" i="1" dirty="0"/>
              <a:t> </a:t>
            </a:r>
            <a:r>
              <a:rPr lang="en-US" sz="4000" i="1" dirty="0" err="1"/>
              <a:t>bhajichidatte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363194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191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സത്യസഭാപതി യേശുവേ!  നിത്യം ജയിക്ക കൃപാനിധേ! സ്തുത്യര്‍ഹമായ നിന്‍ നാമത്തെ  മര്‍ത്യരെല്ലാം ഭജിച്ചിടട്ടെ</vt:lpstr>
      <vt:lpstr>സീമയറ്റുള്ള നിന്‍ പ്രേമവും  ആമയം നീക്കും പ്രസാദവും ഭൂമയര്‍ കണ്ടു തൃപ്പാദത്തില്‍  താമസമെന്യേ വീണിടട്ടെ  സത്യസഭാപതി യേശുവേ!</vt:lpstr>
      <vt:lpstr>ക്ഷീണിച്ച നിന്നവകാശമീ ക്ഷോണിയിലെങ്ങുമുണര്‍ന്നിടാന്‍ ആണിപ്പഴുതുളള പാണിയാല്‍ പ്രീണിച്ചനുഗ്രഹിക്കേണമേ  സത്യസഭാപതി യേശുവേ!</vt:lpstr>
      <vt:lpstr>മന്ദമായ് നല്ലിളം പുല്ലില്‍ വീഴുന്ന  ഹിമകണസന്നിഭം സുന്ദരമാം മൊഴി ജീവന്നാനന്ദം  വളര്‍ത്തട്ടെ ഞങ്ങളില്‍  സത്യസഭാപതി യേശുവേ!</vt:lpstr>
      <vt:lpstr>ലെബാനോനിന്‍റെ മഹത്ത്വവും  കര്‍മ്മേലിന്‍ സല്‍ഫലപൂര്‍ത്തിയും ശാരോന്‍ഗിരിയുടെ ശോഭയും  നിന്‍ജനത്തിനു നല്‍കേണമേ  സത്യസഭാപതി യേശുവേ!</vt:lpstr>
      <vt:lpstr>ഭംഗമില്ലാത്ത പ്രത്യാശയില്‍  തുംഗമോദേനയിജ്ജീവിത- രംഗം സുമംഗളമാക്കുവാന്‍  സംഗതിയാക്കുക നായക!</vt:lpstr>
      <vt:lpstr>സത്യസഭാപതി യേശുവേ!  നിത്യം ജയിക്ക കൃപാനിധേ! സ്തുത്യര്‍ഹമായ നിന്‍ നാമത്തെ  മര്‍ത്യരെല്ലാം ഭജിച്ചിടട്ടെ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സത്യസഭാപതി യേശുവേ</dc:title>
  <dc:subject>368</dc:subject>
  <dc:creator>E.I.Jacob</dc:creator>
  <cp:keywords>Formatting Pending</cp:keywords>
  <cp:lastModifiedBy>Shaji Varghese</cp:lastModifiedBy>
  <cp:revision>1</cp:revision>
  <dcterms:created xsi:type="dcterms:W3CDTF">2025-02-26T09:59:30Z</dcterms:created>
  <dcterms:modified xsi:type="dcterms:W3CDTF">2025-02-26T20:14:48Z</dcterms:modified>
</cp:coreProperties>
</file>